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75165" y="758952"/>
            <a:ext cx="4950823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5744" y="4455621"/>
            <a:ext cx="7822602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/>
          <a:lstStyle/>
          <a:p>
            <a:fld id="{BD559024-AB0F-4D03-9FD9-A2C57324CB04}" type="datetimeFigureOut">
              <a:rPr lang="en-MY" smtClean="0"/>
              <a:t>30/8/2018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/>
          <a:lstStyle>
            <a:lvl1pPr>
              <a:defRPr sz="1400" b="0"/>
            </a:lvl1pPr>
          </a:lstStyle>
          <a:p>
            <a:r>
              <a:rPr lang="en-MY" dirty="0"/>
              <a:t>Asia Pacific Spine Society (APSS)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/>
          <a:lstStyle/>
          <a:p>
            <a:fld id="{16987B09-1EA5-4F8D-9373-D044003CDD57}" type="slidenum">
              <a:rPr lang="en-MY" smtClean="0"/>
              <a:t>‹#›</a:t>
            </a:fld>
            <a:endParaRPr lang="en-MY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A close up of a sign&#10;&#10;Description generated with high confidence">
            <a:extLst>
              <a:ext uri="{FF2B5EF4-FFF2-40B4-BE49-F238E27FC236}">
                <a16:creationId xmlns:a16="http://schemas.microsoft.com/office/drawing/2014/main" id="{A46DA0FB-B958-4F39-8F1B-9C61518635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1" y="1228866"/>
            <a:ext cx="2858907" cy="2858907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40AA139-E564-4060-825A-6E185210D056}"/>
              </a:ext>
            </a:extLst>
          </p:cNvPr>
          <p:cNvSpPr txBox="1"/>
          <p:nvPr userDrawn="1"/>
        </p:nvSpPr>
        <p:spPr>
          <a:xfrm>
            <a:off x="6975566" y="5963569"/>
            <a:ext cx="2168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b="1" dirty="0">
                <a:solidFill>
                  <a:schemeClr val="accent2">
                    <a:lumMod val="75000"/>
                  </a:schemeClr>
                </a:solidFill>
              </a:rPr>
              <a:t>www.apssonline.org</a:t>
            </a:r>
          </a:p>
        </p:txBody>
      </p:sp>
    </p:spTree>
    <p:extLst>
      <p:ext uri="{BB962C8B-B14F-4D97-AF65-F5344CB8AC3E}">
        <p14:creationId xmlns:p14="http://schemas.microsoft.com/office/powerpoint/2010/main" val="2853322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31F5AAD1-9D9D-4826-B35C-12C2D57D82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75656" y="6459786"/>
            <a:ext cx="1854203" cy="365125"/>
          </a:xfrm>
          <a:prstGeom prst="rect">
            <a:avLst/>
          </a:prstGeom>
        </p:spPr>
        <p:txBody>
          <a:bodyPr/>
          <a:lstStyle/>
          <a:p>
            <a:fld id="{BD559024-AB0F-4D03-9FD9-A2C57324CB04}" type="datetimeFigureOut">
              <a:rPr lang="en-MY" smtClean="0"/>
              <a:t>30/8/2018</a:t>
            </a:fld>
            <a:endParaRPr lang="en-MY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ACEF1EE5-B973-405C-A592-7229D6687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17334" y="6459786"/>
            <a:ext cx="4615877" cy="365125"/>
          </a:xfrm>
          <a:prstGeom prst="rect">
            <a:avLst/>
          </a:prstGeom>
        </p:spPr>
        <p:txBody>
          <a:bodyPr/>
          <a:lstStyle/>
          <a:p>
            <a:endParaRPr lang="en-MY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8C0F0E7-9982-4821-9D39-5291219DC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37714" y="6459786"/>
            <a:ext cx="529046" cy="365125"/>
          </a:xfrm>
          <a:prstGeom prst="rect">
            <a:avLst/>
          </a:prstGeom>
        </p:spPr>
        <p:txBody>
          <a:bodyPr/>
          <a:lstStyle/>
          <a:p>
            <a:fld id="{16987B09-1EA5-4F8D-9373-D044003CDD57}" type="slidenum">
              <a:rPr lang="en-MY" smtClean="0"/>
              <a:t>‹#›</a:t>
            </a:fld>
            <a:endParaRPr lang="en-MY"/>
          </a:p>
        </p:txBody>
      </p:sp>
      <p:pic>
        <p:nvPicPr>
          <p:cNvPr id="12" name="Picture 11" descr="A close up of a sign&#10;&#10;Description generated with high confidence">
            <a:extLst>
              <a:ext uri="{FF2B5EF4-FFF2-40B4-BE49-F238E27FC236}">
                <a16:creationId xmlns:a16="http://schemas.microsoft.com/office/drawing/2014/main" id="{99842CD7-AED1-4A68-B35A-F558B7F79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559" y="5840892"/>
            <a:ext cx="984019" cy="984019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8BFB962-D688-4ADA-A852-11EC9AD99AE9}"/>
              </a:ext>
            </a:extLst>
          </p:cNvPr>
          <p:cNvSpPr txBox="1"/>
          <p:nvPr userDrawn="1"/>
        </p:nvSpPr>
        <p:spPr>
          <a:xfrm>
            <a:off x="6975566" y="5963569"/>
            <a:ext cx="2168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b="1" dirty="0">
                <a:solidFill>
                  <a:schemeClr val="accent2">
                    <a:lumMod val="75000"/>
                  </a:schemeClr>
                </a:solidFill>
              </a:rPr>
              <a:t>www.apssonline.org</a:t>
            </a:r>
          </a:p>
        </p:txBody>
      </p:sp>
    </p:spTree>
    <p:extLst>
      <p:ext uri="{BB962C8B-B14F-4D97-AF65-F5344CB8AC3E}">
        <p14:creationId xmlns:p14="http://schemas.microsoft.com/office/powerpoint/2010/main" val="3869165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75656" y="6459786"/>
            <a:ext cx="1854203" cy="365125"/>
          </a:xfrm>
          <a:prstGeom prst="rect">
            <a:avLst/>
          </a:prstGeom>
        </p:spPr>
        <p:txBody>
          <a:bodyPr/>
          <a:lstStyle/>
          <a:p>
            <a:fld id="{BD559024-AB0F-4D03-9FD9-A2C57324CB04}" type="datetimeFigureOut">
              <a:rPr lang="en-MY" smtClean="0"/>
              <a:t>30/8/2018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17334" y="6459786"/>
            <a:ext cx="4615877" cy="365125"/>
          </a:xfrm>
          <a:prstGeom prst="rect">
            <a:avLst/>
          </a:prstGeom>
        </p:spPr>
        <p:txBody>
          <a:bodyPr/>
          <a:lstStyle/>
          <a:p>
            <a:endParaRPr lang="en-MY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37714" y="6459786"/>
            <a:ext cx="529046" cy="365125"/>
          </a:xfrm>
          <a:prstGeom prst="rect">
            <a:avLst/>
          </a:prstGeom>
        </p:spPr>
        <p:txBody>
          <a:bodyPr/>
          <a:lstStyle/>
          <a:p>
            <a:fld id="{16987B09-1EA5-4F8D-9373-D044003CDD57}" type="slidenum">
              <a:rPr lang="en-MY" smtClean="0"/>
              <a:t>‹#›</a:t>
            </a:fld>
            <a:endParaRPr lang="en-MY"/>
          </a:p>
        </p:txBody>
      </p:sp>
      <p:pic>
        <p:nvPicPr>
          <p:cNvPr id="8" name="Picture 7" descr="A close up of a sign&#10;&#10;Description generated with high confidence">
            <a:extLst>
              <a:ext uri="{FF2B5EF4-FFF2-40B4-BE49-F238E27FC236}">
                <a16:creationId xmlns:a16="http://schemas.microsoft.com/office/drawing/2014/main" id="{EE3FEC32-4E7B-48E4-9AF7-064174560D5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559" y="5840892"/>
            <a:ext cx="984019" cy="984019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877415B-2B17-4AFB-B470-AD7D6D5F3BBF}"/>
              </a:ext>
            </a:extLst>
          </p:cNvPr>
          <p:cNvSpPr txBox="1"/>
          <p:nvPr userDrawn="1"/>
        </p:nvSpPr>
        <p:spPr>
          <a:xfrm>
            <a:off x="6975566" y="5963569"/>
            <a:ext cx="2168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b="1" dirty="0">
                <a:solidFill>
                  <a:schemeClr val="accent2">
                    <a:lumMod val="75000"/>
                  </a:schemeClr>
                </a:solidFill>
              </a:rPr>
              <a:t>www.apssonline.org</a:t>
            </a:r>
          </a:p>
        </p:txBody>
      </p:sp>
    </p:spTree>
    <p:extLst>
      <p:ext uri="{BB962C8B-B14F-4D97-AF65-F5344CB8AC3E}">
        <p14:creationId xmlns:p14="http://schemas.microsoft.com/office/powerpoint/2010/main" val="3882181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D6DD9B9F-7969-49D3-95C5-8ED8FE6A7F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75656" y="6459786"/>
            <a:ext cx="1854203" cy="365125"/>
          </a:xfrm>
          <a:prstGeom prst="rect">
            <a:avLst/>
          </a:prstGeom>
        </p:spPr>
        <p:txBody>
          <a:bodyPr/>
          <a:lstStyle/>
          <a:p>
            <a:fld id="{BD559024-AB0F-4D03-9FD9-A2C57324CB04}" type="datetimeFigureOut">
              <a:rPr lang="en-MY" smtClean="0"/>
              <a:t>30/8/2018</a:t>
            </a:fld>
            <a:endParaRPr lang="en-MY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8EFF3436-F30C-4639-9FA4-84E4BAD6A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17334" y="6459786"/>
            <a:ext cx="4615877" cy="365125"/>
          </a:xfrm>
          <a:prstGeom prst="rect">
            <a:avLst/>
          </a:prstGeom>
        </p:spPr>
        <p:txBody>
          <a:bodyPr/>
          <a:lstStyle/>
          <a:p>
            <a:endParaRPr lang="en-MY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BB4C541E-5474-4D73-987F-5B44F2B47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37714" y="6459786"/>
            <a:ext cx="529046" cy="365125"/>
          </a:xfrm>
          <a:prstGeom prst="rect">
            <a:avLst/>
          </a:prstGeom>
        </p:spPr>
        <p:txBody>
          <a:bodyPr/>
          <a:lstStyle/>
          <a:p>
            <a:fld id="{16987B09-1EA5-4F8D-9373-D044003CDD57}" type="slidenum">
              <a:rPr lang="en-MY" smtClean="0"/>
              <a:t>‹#›</a:t>
            </a:fld>
            <a:endParaRPr lang="en-MY"/>
          </a:p>
        </p:txBody>
      </p:sp>
      <p:pic>
        <p:nvPicPr>
          <p:cNvPr id="13" name="Picture 12" descr="A close up of a sign&#10;&#10;Description generated with high confidence">
            <a:extLst>
              <a:ext uri="{FF2B5EF4-FFF2-40B4-BE49-F238E27FC236}">
                <a16:creationId xmlns:a16="http://schemas.microsoft.com/office/drawing/2014/main" id="{F9437039-AB68-49C0-B1F5-22E5C2DAA70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559" y="5840892"/>
            <a:ext cx="984019" cy="984019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BAC413A-92AA-47AC-9673-B7310CC73833}"/>
              </a:ext>
            </a:extLst>
          </p:cNvPr>
          <p:cNvSpPr txBox="1"/>
          <p:nvPr userDrawn="1"/>
        </p:nvSpPr>
        <p:spPr>
          <a:xfrm>
            <a:off x="6975566" y="5963569"/>
            <a:ext cx="2168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b="1" dirty="0">
                <a:solidFill>
                  <a:schemeClr val="accent2">
                    <a:lumMod val="75000"/>
                  </a:schemeClr>
                </a:solidFill>
              </a:rPr>
              <a:t>www.apssonline.org</a:t>
            </a:r>
          </a:p>
        </p:txBody>
      </p:sp>
    </p:spTree>
    <p:extLst>
      <p:ext uri="{BB962C8B-B14F-4D97-AF65-F5344CB8AC3E}">
        <p14:creationId xmlns:p14="http://schemas.microsoft.com/office/powerpoint/2010/main" val="1284824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7FA6EAA-99A6-4FFE-B8D0-D5118C0B05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75656" y="6459786"/>
            <a:ext cx="1854203" cy="365125"/>
          </a:xfrm>
          <a:prstGeom prst="rect">
            <a:avLst/>
          </a:prstGeom>
        </p:spPr>
        <p:txBody>
          <a:bodyPr/>
          <a:lstStyle/>
          <a:p>
            <a:fld id="{BD559024-AB0F-4D03-9FD9-A2C57324CB04}" type="datetimeFigureOut">
              <a:rPr lang="en-MY" smtClean="0"/>
              <a:t>30/8/2018</a:t>
            </a:fld>
            <a:endParaRPr lang="en-MY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F7B64267-6036-45F6-85F0-619763066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17334" y="6459786"/>
            <a:ext cx="4615877" cy="365125"/>
          </a:xfrm>
          <a:prstGeom prst="rect">
            <a:avLst/>
          </a:prstGeom>
        </p:spPr>
        <p:txBody>
          <a:bodyPr/>
          <a:lstStyle/>
          <a:p>
            <a:endParaRPr lang="en-MY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E1B132AD-0EB3-402D-B0A4-4D32C95B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37714" y="6459786"/>
            <a:ext cx="529046" cy="365125"/>
          </a:xfrm>
          <a:prstGeom prst="rect">
            <a:avLst/>
          </a:prstGeom>
        </p:spPr>
        <p:txBody>
          <a:bodyPr/>
          <a:lstStyle/>
          <a:p>
            <a:fld id="{16987B09-1EA5-4F8D-9373-D044003CDD57}" type="slidenum">
              <a:rPr lang="en-MY" smtClean="0"/>
              <a:t>‹#›</a:t>
            </a:fld>
            <a:endParaRPr lang="en-MY"/>
          </a:p>
        </p:txBody>
      </p:sp>
      <p:pic>
        <p:nvPicPr>
          <p:cNvPr id="12" name="Picture 11" descr="A close up of a sign&#10;&#10;Description generated with high confidence">
            <a:extLst>
              <a:ext uri="{FF2B5EF4-FFF2-40B4-BE49-F238E27FC236}">
                <a16:creationId xmlns:a16="http://schemas.microsoft.com/office/drawing/2014/main" id="{4FB6CA56-9FE4-471B-AD4B-6FE3E67EF8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559" y="5840892"/>
            <a:ext cx="984019" cy="984019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B9B51FA7-ECAB-4156-B656-0C3A0B99E3FC}"/>
              </a:ext>
            </a:extLst>
          </p:cNvPr>
          <p:cNvSpPr txBox="1"/>
          <p:nvPr userDrawn="1"/>
        </p:nvSpPr>
        <p:spPr>
          <a:xfrm>
            <a:off x="6975566" y="5963569"/>
            <a:ext cx="2168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b="1" dirty="0">
                <a:solidFill>
                  <a:schemeClr val="accent2">
                    <a:lumMod val="75000"/>
                  </a:schemeClr>
                </a:solidFill>
              </a:rPr>
              <a:t>www.apssonline.org</a:t>
            </a:r>
          </a:p>
        </p:txBody>
      </p:sp>
    </p:spTree>
    <p:extLst>
      <p:ext uri="{BB962C8B-B14F-4D97-AF65-F5344CB8AC3E}">
        <p14:creationId xmlns:p14="http://schemas.microsoft.com/office/powerpoint/2010/main" val="2881901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F73E33A4-49A2-4646-98E6-91C6517805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75656" y="6459786"/>
            <a:ext cx="1854203" cy="365125"/>
          </a:xfrm>
          <a:prstGeom prst="rect">
            <a:avLst/>
          </a:prstGeom>
        </p:spPr>
        <p:txBody>
          <a:bodyPr/>
          <a:lstStyle/>
          <a:p>
            <a:fld id="{BD559024-AB0F-4D03-9FD9-A2C57324CB04}" type="datetimeFigureOut">
              <a:rPr lang="en-MY" smtClean="0"/>
              <a:t>30/8/2018</a:t>
            </a:fld>
            <a:endParaRPr lang="en-MY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E5C462F9-9FDD-4069-8C19-7BB669C1B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17334" y="6459786"/>
            <a:ext cx="4615877" cy="365125"/>
          </a:xfrm>
          <a:prstGeom prst="rect">
            <a:avLst/>
          </a:prstGeom>
        </p:spPr>
        <p:txBody>
          <a:bodyPr/>
          <a:lstStyle/>
          <a:p>
            <a:endParaRPr lang="en-MY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77ABD5D6-FB64-49C5-940F-13836B6ED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37714" y="6459786"/>
            <a:ext cx="529046" cy="365125"/>
          </a:xfrm>
          <a:prstGeom prst="rect">
            <a:avLst/>
          </a:prstGeom>
        </p:spPr>
        <p:txBody>
          <a:bodyPr/>
          <a:lstStyle/>
          <a:p>
            <a:fld id="{16987B09-1EA5-4F8D-9373-D044003CDD57}" type="slidenum">
              <a:rPr lang="en-MY" smtClean="0"/>
              <a:t>‹#›</a:t>
            </a:fld>
            <a:endParaRPr lang="en-MY"/>
          </a:p>
        </p:txBody>
      </p:sp>
      <p:pic>
        <p:nvPicPr>
          <p:cNvPr id="14" name="Picture 13" descr="A close up of a sign&#10;&#10;Description generated with high confidence">
            <a:extLst>
              <a:ext uri="{FF2B5EF4-FFF2-40B4-BE49-F238E27FC236}">
                <a16:creationId xmlns:a16="http://schemas.microsoft.com/office/drawing/2014/main" id="{191132A3-4152-432C-8597-B102013E49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559" y="5840892"/>
            <a:ext cx="984019" cy="984019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0D8CFF9B-0E34-47AB-8314-C44A66F17965}"/>
              </a:ext>
            </a:extLst>
          </p:cNvPr>
          <p:cNvSpPr txBox="1"/>
          <p:nvPr userDrawn="1"/>
        </p:nvSpPr>
        <p:spPr>
          <a:xfrm>
            <a:off x="6975566" y="5963569"/>
            <a:ext cx="2168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b="1" dirty="0">
                <a:solidFill>
                  <a:schemeClr val="accent2">
                    <a:lumMod val="75000"/>
                  </a:schemeClr>
                </a:solidFill>
              </a:rPr>
              <a:t>www.apssonline.org</a:t>
            </a:r>
          </a:p>
        </p:txBody>
      </p:sp>
    </p:spTree>
    <p:extLst>
      <p:ext uri="{BB962C8B-B14F-4D97-AF65-F5344CB8AC3E}">
        <p14:creationId xmlns:p14="http://schemas.microsoft.com/office/powerpoint/2010/main" val="1776513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42FD51E1-908E-46DF-BABA-91245A26FF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75656" y="6459786"/>
            <a:ext cx="1854203" cy="365125"/>
          </a:xfrm>
          <a:prstGeom prst="rect">
            <a:avLst/>
          </a:prstGeom>
        </p:spPr>
        <p:txBody>
          <a:bodyPr/>
          <a:lstStyle/>
          <a:p>
            <a:fld id="{BD559024-AB0F-4D03-9FD9-A2C57324CB04}" type="datetimeFigureOut">
              <a:rPr lang="en-MY" smtClean="0"/>
              <a:t>30/8/2018</a:t>
            </a:fld>
            <a:endParaRPr lang="en-MY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AB6FA87-5A33-4380-ACA3-B9310AD87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17334" y="6459786"/>
            <a:ext cx="4615877" cy="365125"/>
          </a:xfrm>
          <a:prstGeom prst="rect">
            <a:avLst/>
          </a:prstGeom>
        </p:spPr>
        <p:txBody>
          <a:bodyPr/>
          <a:lstStyle/>
          <a:p>
            <a:endParaRPr lang="en-MY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9C4F8BC2-3019-46F3-8B74-D11302AB7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37714" y="6459786"/>
            <a:ext cx="529046" cy="365125"/>
          </a:xfrm>
          <a:prstGeom prst="rect">
            <a:avLst/>
          </a:prstGeom>
        </p:spPr>
        <p:txBody>
          <a:bodyPr/>
          <a:lstStyle/>
          <a:p>
            <a:fld id="{16987B09-1EA5-4F8D-9373-D044003CDD57}" type="slidenum">
              <a:rPr lang="en-MY" smtClean="0"/>
              <a:t>‹#›</a:t>
            </a:fld>
            <a:endParaRPr lang="en-MY"/>
          </a:p>
        </p:txBody>
      </p:sp>
      <p:pic>
        <p:nvPicPr>
          <p:cNvPr id="9" name="Picture 8" descr="A close up of a sign&#10;&#10;Description generated with high confidence">
            <a:extLst>
              <a:ext uri="{FF2B5EF4-FFF2-40B4-BE49-F238E27FC236}">
                <a16:creationId xmlns:a16="http://schemas.microsoft.com/office/drawing/2014/main" id="{8BB97A1C-E8A3-43FB-8F04-E1EC073972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559" y="5840892"/>
            <a:ext cx="984019" cy="984019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C03A740-0568-44A6-AE17-22AFD5AEE728}"/>
              </a:ext>
            </a:extLst>
          </p:cNvPr>
          <p:cNvSpPr txBox="1"/>
          <p:nvPr userDrawn="1"/>
        </p:nvSpPr>
        <p:spPr>
          <a:xfrm>
            <a:off x="6975566" y="5963569"/>
            <a:ext cx="2168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b="1" dirty="0">
                <a:solidFill>
                  <a:schemeClr val="accent2">
                    <a:lumMod val="75000"/>
                  </a:schemeClr>
                </a:solidFill>
              </a:rPr>
              <a:t>www.apssonline.org</a:t>
            </a:r>
          </a:p>
        </p:txBody>
      </p:sp>
    </p:spTree>
    <p:extLst>
      <p:ext uri="{BB962C8B-B14F-4D97-AF65-F5344CB8AC3E}">
        <p14:creationId xmlns:p14="http://schemas.microsoft.com/office/powerpoint/2010/main" val="3319000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ACE1665C-C39C-4C3B-853A-974862DD52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75656" y="6459786"/>
            <a:ext cx="1854203" cy="365125"/>
          </a:xfrm>
          <a:prstGeom prst="rect">
            <a:avLst/>
          </a:prstGeom>
        </p:spPr>
        <p:txBody>
          <a:bodyPr/>
          <a:lstStyle/>
          <a:p>
            <a:fld id="{BD559024-AB0F-4D03-9FD9-A2C57324CB04}" type="datetimeFigureOut">
              <a:rPr lang="en-MY" smtClean="0"/>
              <a:t>30/8/2018</a:t>
            </a:fld>
            <a:endParaRPr lang="en-MY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07887EE7-DFCE-4033-B654-73499CED1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17334" y="6459786"/>
            <a:ext cx="4615877" cy="365125"/>
          </a:xfrm>
          <a:prstGeom prst="rect">
            <a:avLst/>
          </a:prstGeom>
        </p:spPr>
        <p:txBody>
          <a:bodyPr/>
          <a:lstStyle/>
          <a:p>
            <a:endParaRPr lang="en-MY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DDDFCBBF-18D9-4DBD-A589-D4399FBAD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37714" y="6459786"/>
            <a:ext cx="529046" cy="365125"/>
          </a:xfrm>
          <a:prstGeom prst="rect">
            <a:avLst/>
          </a:prstGeom>
        </p:spPr>
        <p:txBody>
          <a:bodyPr/>
          <a:lstStyle/>
          <a:p>
            <a:fld id="{16987B09-1EA5-4F8D-9373-D044003CDD57}" type="slidenum">
              <a:rPr lang="en-MY" smtClean="0"/>
              <a:t>‹#›</a:t>
            </a:fld>
            <a:endParaRPr lang="en-MY"/>
          </a:p>
        </p:txBody>
      </p:sp>
      <p:pic>
        <p:nvPicPr>
          <p:cNvPr id="13" name="Picture 12" descr="A close up of a sign&#10;&#10;Description generated with high confidence">
            <a:extLst>
              <a:ext uri="{FF2B5EF4-FFF2-40B4-BE49-F238E27FC236}">
                <a16:creationId xmlns:a16="http://schemas.microsoft.com/office/drawing/2014/main" id="{E77C7B66-2E3E-4D9C-B954-9057A9FBF61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559" y="5840892"/>
            <a:ext cx="984019" cy="984019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E59E309-761E-404A-B04B-7401BF3396AD}"/>
              </a:ext>
            </a:extLst>
          </p:cNvPr>
          <p:cNvSpPr txBox="1"/>
          <p:nvPr userDrawn="1"/>
        </p:nvSpPr>
        <p:spPr>
          <a:xfrm>
            <a:off x="6975566" y="5963569"/>
            <a:ext cx="2168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b="1" dirty="0">
                <a:solidFill>
                  <a:schemeClr val="accent2">
                    <a:lumMod val="75000"/>
                  </a:schemeClr>
                </a:solidFill>
              </a:rPr>
              <a:t>www.apssonline.org</a:t>
            </a:r>
          </a:p>
        </p:txBody>
      </p:sp>
    </p:spTree>
    <p:extLst>
      <p:ext uri="{BB962C8B-B14F-4D97-AF65-F5344CB8AC3E}">
        <p14:creationId xmlns:p14="http://schemas.microsoft.com/office/powerpoint/2010/main" val="1523043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768096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365125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C6FA2876-1089-4BE4-A523-51E847FAF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17334" y="6394471"/>
            <a:ext cx="4615877" cy="365125"/>
          </a:xfrm>
          <a:prstGeom prst="rect">
            <a:avLst/>
          </a:prstGeom>
        </p:spPr>
        <p:txBody>
          <a:bodyPr/>
          <a:lstStyle/>
          <a:p>
            <a:endParaRPr lang="en-MY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BCD1092-C6E7-46E8-A34D-5A6EAAA93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37714" y="6394471"/>
            <a:ext cx="529046" cy="365125"/>
          </a:xfrm>
          <a:prstGeom prst="rect">
            <a:avLst/>
          </a:prstGeom>
        </p:spPr>
        <p:txBody>
          <a:bodyPr/>
          <a:lstStyle/>
          <a:p>
            <a:fld id="{16987B09-1EA5-4F8D-9373-D044003CDD57}" type="slidenum">
              <a:rPr lang="en-MY" smtClean="0"/>
              <a:t>‹#›</a:t>
            </a:fld>
            <a:endParaRPr lang="en-MY"/>
          </a:p>
        </p:txBody>
      </p:sp>
      <p:pic>
        <p:nvPicPr>
          <p:cNvPr id="13" name="Picture 12" descr="A close up of a sign&#10;&#10;Description generated with high confidence">
            <a:extLst>
              <a:ext uri="{FF2B5EF4-FFF2-40B4-BE49-F238E27FC236}">
                <a16:creationId xmlns:a16="http://schemas.microsoft.com/office/drawing/2014/main" id="{77A383EA-DB2B-45E1-A187-2392D66046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21" y="4485223"/>
            <a:ext cx="984019" cy="984019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96C0A65-6B0C-4209-8A24-A81F6C58CBCF}"/>
              </a:ext>
            </a:extLst>
          </p:cNvPr>
          <p:cNvSpPr txBox="1"/>
          <p:nvPr userDrawn="1"/>
        </p:nvSpPr>
        <p:spPr>
          <a:xfrm>
            <a:off x="7061201" y="4579881"/>
            <a:ext cx="2168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b="1" dirty="0">
                <a:solidFill>
                  <a:schemeClr val="accent2">
                    <a:lumMod val="75000"/>
                  </a:schemeClr>
                </a:solidFill>
              </a:rPr>
              <a:t>www.apssonline.org</a:t>
            </a: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88804FF6-C15E-4B79-940C-110592E316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2948" y="6394471"/>
            <a:ext cx="2206912" cy="365125"/>
          </a:xfrm>
          <a:prstGeom prst="rect">
            <a:avLst/>
          </a:prstGeom>
        </p:spPr>
        <p:txBody>
          <a:bodyPr/>
          <a:lstStyle/>
          <a:p>
            <a:fld id="{BD559024-AB0F-4D03-9FD9-A2C57324CB04}" type="datetimeFigureOut">
              <a:rPr lang="en-MY" smtClean="0"/>
              <a:t>30/8/2018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87213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9A9D3AC3-7B7B-4AEB-B7CA-AE743312BF6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75656" y="6459786"/>
            <a:ext cx="1854203" cy="365125"/>
          </a:xfrm>
          <a:prstGeom prst="rect">
            <a:avLst/>
          </a:prstGeom>
        </p:spPr>
        <p:txBody>
          <a:bodyPr/>
          <a:lstStyle/>
          <a:p>
            <a:fld id="{BD559024-AB0F-4D03-9FD9-A2C57324CB04}" type="datetimeFigureOut">
              <a:rPr lang="en-MY" smtClean="0"/>
              <a:t>30/8/2018</a:t>
            </a:fld>
            <a:endParaRPr lang="en-MY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D6D7599-36FC-4121-AA58-BC18EFB63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17334" y="6459786"/>
            <a:ext cx="4615877" cy="365125"/>
          </a:xfrm>
          <a:prstGeom prst="rect">
            <a:avLst/>
          </a:prstGeom>
        </p:spPr>
        <p:txBody>
          <a:bodyPr/>
          <a:lstStyle/>
          <a:p>
            <a:endParaRPr lang="en-MY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6312841-7210-475B-98AD-D00827D73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37714" y="6459786"/>
            <a:ext cx="529046" cy="365125"/>
          </a:xfrm>
          <a:prstGeom prst="rect">
            <a:avLst/>
          </a:prstGeom>
        </p:spPr>
        <p:txBody>
          <a:bodyPr/>
          <a:lstStyle/>
          <a:p>
            <a:fld id="{16987B09-1EA5-4F8D-9373-D044003CDD57}" type="slidenum">
              <a:rPr lang="en-MY" smtClean="0"/>
              <a:t>‹#›</a:t>
            </a:fld>
            <a:endParaRPr lang="en-MY"/>
          </a:p>
        </p:txBody>
      </p:sp>
      <p:pic>
        <p:nvPicPr>
          <p:cNvPr id="11" name="Picture 10" descr="A close up of a sign&#10;&#10;Description generated with high confidence">
            <a:extLst>
              <a:ext uri="{FF2B5EF4-FFF2-40B4-BE49-F238E27FC236}">
                <a16:creationId xmlns:a16="http://schemas.microsoft.com/office/drawing/2014/main" id="{F6E116EE-3D01-4B78-9923-B831EFEC82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559" y="5840892"/>
            <a:ext cx="984019" cy="984019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851B062-8CA4-452F-B47C-0341010FA94C}"/>
              </a:ext>
            </a:extLst>
          </p:cNvPr>
          <p:cNvSpPr txBox="1"/>
          <p:nvPr userDrawn="1"/>
        </p:nvSpPr>
        <p:spPr>
          <a:xfrm>
            <a:off x="6975566" y="5963569"/>
            <a:ext cx="2168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b="1" dirty="0">
                <a:solidFill>
                  <a:schemeClr val="accent2">
                    <a:lumMod val="75000"/>
                  </a:schemeClr>
                </a:solidFill>
              </a:rPr>
              <a:t>www.apssonline.org</a:t>
            </a:r>
          </a:p>
        </p:txBody>
      </p:sp>
    </p:spTree>
    <p:extLst>
      <p:ext uri="{BB962C8B-B14F-4D97-AF65-F5344CB8AC3E}">
        <p14:creationId xmlns:p14="http://schemas.microsoft.com/office/powerpoint/2010/main" val="34311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7870A418-B987-4749-9EDB-4332ACAB12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75656" y="6459786"/>
            <a:ext cx="1854203" cy="365125"/>
          </a:xfrm>
          <a:prstGeom prst="rect">
            <a:avLst/>
          </a:prstGeom>
        </p:spPr>
        <p:txBody>
          <a:bodyPr/>
          <a:lstStyle>
            <a:lvl1pPr algn="ctr">
              <a:defRPr sz="1400"/>
            </a:lvl1pPr>
          </a:lstStyle>
          <a:p>
            <a:fld id="{BD559024-AB0F-4D03-9FD9-A2C57324CB04}" type="datetimeFigureOut">
              <a:rPr lang="en-MY" smtClean="0"/>
              <a:pPr/>
              <a:t>30/8/2018</a:t>
            </a:fld>
            <a:endParaRPr lang="en-MY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AEAE00C9-D14A-4222-B787-7BC93EF9F8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7334" y="6459786"/>
            <a:ext cx="4615877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n-MY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59456B9-C563-4687-804A-EB60665AAB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37714" y="6459786"/>
            <a:ext cx="529046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16987B09-1EA5-4F8D-9373-D044003CDD57}" type="slidenum">
              <a:rPr lang="en-MY" smtClean="0"/>
              <a:pPr/>
              <a:t>‹#›</a:t>
            </a:fld>
            <a:endParaRPr lang="en-MY" dirty="0"/>
          </a:p>
        </p:txBody>
      </p:sp>
      <p:pic>
        <p:nvPicPr>
          <p:cNvPr id="14" name="Picture 13" descr="A close up of a sign&#10;&#10;Description generated with high confidence">
            <a:extLst>
              <a:ext uri="{FF2B5EF4-FFF2-40B4-BE49-F238E27FC236}">
                <a16:creationId xmlns:a16="http://schemas.microsoft.com/office/drawing/2014/main" id="{08D60214-5479-4A9E-96AA-E5ACA02A9E47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559" y="5840892"/>
            <a:ext cx="984019" cy="984019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CD3221DA-1656-4591-951E-A1F3EE6D7892}"/>
              </a:ext>
            </a:extLst>
          </p:cNvPr>
          <p:cNvSpPr txBox="1"/>
          <p:nvPr userDrawn="1"/>
        </p:nvSpPr>
        <p:spPr>
          <a:xfrm>
            <a:off x="6975566" y="5963569"/>
            <a:ext cx="2168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b="1" dirty="0">
                <a:solidFill>
                  <a:schemeClr val="accent2">
                    <a:lumMod val="75000"/>
                  </a:schemeClr>
                </a:solidFill>
              </a:rPr>
              <a:t>www.apssonline.org</a:t>
            </a:r>
          </a:p>
        </p:txBody>
      </p:sp>
    </p:spTree>
    <p:extLst>
      <p:ext uri="{BB962C8B-B14F-4D97-AF65-F5344CB8AC3E}">
        <p14:creationId xmlns:p14="http://schemas.microsoft.com/office/powerpoint/2010/main" val="2628429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1" r:id="rId8"/>
    <p:sldLayoutId id="2147483682" r:id="rId9"/>
    <p:sldLayoutId id="2147483683" r:id="rId10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E9B31-3D80-4A08-A0C6-4A4646D328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D84AD4-FB68-4C9B-8749-4EC9A42A53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80840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tical Title 3">
            <a:extLst>
              <a:ext uri="{FF2B5EF4-FFF2-40B4-BE49-F238E27FC236}">
                <a16:creationId xmlns:a16="http://schemas.microsoft.com/office/drawing/2014/main" id="{A1B20954-3264-4DA0-AAF0-CBDFB60B51B2}"/>
              </a:ext>
            </a:extLst>
          </p:cNvPr>
          <p:cNvSpPr>
            <a:spLocks noGrp="1"/>
          </p:cNvSpPr>
          <p:nvPr>
            <p:ph type="title" orient="vert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Vertical Text Placeholder 4">
            <a:extLst>
              <a:ext uri="{FF2B5EF4-FFF2-40B4-BE49-F238E27FC236}">
                <a16:creationId xmlns:a16="http://schemas.microsoft.com/office/drawing/2014/main" id="{A1C29A53-164C-4B94-AD8D-015CA56672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7471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14723-75FC-4C80-9655-67A6FB23B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F8391-749A-4FFB-9825-5B7E68B5CA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97195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E22F98B-08B5-4473-AB4A-C0187ACF1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3613D4-813B-4DA3-9961-E62409ED93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78542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A52AD50-D9F0-4AA5-8E2A-7E3EF88D3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D8D4BA2-C9A9-4CA9-BC00-2357D96791D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0BAD8D-AA38-4AC3-906A-2F9562391A3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63572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4313582-AEF3-4DE8-83C1-D8FDCEA31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1EAACB-B8A8-452D-9006-C1B208FF58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84DE8B-5230-43A0-880E-6E843B5AE45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9B423D0-766F-453B-8C3A-1BC95A338E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6C7253B-B6F2-41FF-80DE-8340C16E983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76606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9DBF3AB-C67E-4C5D-84A4-78A143057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5405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0035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72531-D52B-4A36-B5AC-48402F1B8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30C9FD-0FBA-4532-9821-95AB2A0DCE66}"/>
              </a:ext>
            </a:extLst>
          </p:cNvPr>
          <p:cNvSpPr>
            <a:spLocks noGrp="1"/>
          </p:cNvSpPr>
          <p:nvPr>
            <p:ph type="pic" idx="4294967295"/>
          </p:nvPr>
        </p:nvSpPr>
        <p:spPr>
          <a:xfrm>
            <a:off x="12" y="0"/>
            <a:ext cx="9143989" cy="4915076"/>
          </a:xfrm>
        </p:spPr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BEDED4-3D94-4F3A-9B64-3A743CE0328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24817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558843F-7400-45B7-89BF-B98EB2EAF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Vertical Text Placeholder 5">
            <a:extLst>
              <a:ext uri="{FF2B5EF4-FFF2-40B4-BE49-F238E27FC236}">
                <a16:creationId xmlns:a16="http://schemas.microsoft.com/office/drawing/2014/main" id="{F2C7C4F7-C03A-41D0-B7CA-6AC545BC72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9330863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34</TotalTime>
  <Words>0</Words>
  <Application>Microsoft Office PowerPoint</Application>
  <PresentationFormat>On-screen Show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Franklin Gothic Book</vt:lpstr>
      <vt:lpstr>Franklin Gothic Medium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APSS Spine</dc:creator>
  <cp:lastModifiedBy>APSS Spine</cp:lastModifiedBy>
  <cp:revision>5</cp:revision>
  <dcterms:created xsi:type="dcterms:W3CDTF">2018-08-28T01:58:05Z</dcterms:created>
  <dcterms:modified xsi:type="dcterms:W3CDTF">2018-08-30T07:39:42Z</dcterms:modified>
</cp:coreProperties>
</file>